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8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3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26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3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5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62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61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71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22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54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34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382A2-B498-46B5-AE4D-36B89DD27262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66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5303" y="1140921"/>
            <a:ext cx="10229011" cy="2387600"/>
          </a:xfrm>
        </p:spPr>
        <p:txBody>
          <a:bodyPr>
            <a:normAutofit fontScale="90000"/>
          </a:bodyPr>
          <a:lstStyle/>
          <a:p>
            <a:r>
              <a:rPr lang="as-IN" sz="73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"ইনোভেশনের ধারনা ও সক্ষমতা বৃদ্ধিতে করনীয় সম্পর্কে আলোকপাত"</a:t>
            </a:r>
            <a:r>
              <a:rPr lang="as-IN" dirty="0"/>
              <a:t> </a:t>
            </a:r>
            <a:endParaRPr lang="en-US" dirty="0"/>
          </a:p>
        </p:txBody>
      </p:sp>
      <p:pic>
        <p:nvPicPr>
          <p:cNvPr id="4" name="Picture 2" descr="bd-govt-logo – Embassy of Banglades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869" y="4009576"/>
            <a:ext cx="1210859" cy="1210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4"/>
          <p:cNvSpPr txBox="1">
            <a:spLocks noGrp="1"/>
          </p:cNvSpPr>
          <p:nvPr>
            <p:ph type="subTitle" idx="1"/>
          </p:nvPr>
        </p:nvSpPr>
        <p:spPr>
          <a:xfrm>
            <a:off x="3732494" y="5539312"/>
            <a:ext cx="4803058" cy="996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পরিসংখ্যান ও তথ্য ব্যবস্থাপনা বিভাগ</a:t>
            </a:r>
          </a:p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পরিকল্পনা মন্ত্রণালয়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22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3914" y="2567150"/>
            <a:ext cx="4648200" cy="1325563"/>
          </a:xfrm>
        </p:spPr>
        <p:txBody>
          <a:bodyPr>
            <a:noAutofit/>
          </a:bodyPr>
          <a:lstStyle/>
          <a:p>
            <a:r>
              <a:rPr lang="en-US" sz="150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ধন্যবাদ</a:t>
            </a:r>
            <a:endParaRPr lang="en-US" sz="150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76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7951"/>
            <a:ext cx="11942618" cy="89884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as-IN" sz="6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ইনোভেশনের ধারনা</a:t>
            </a:r>
            <a:endParaRPr lang="en-US" sz="6600" dirty="0"/>
          </a:p>
        </p:txBody>
      </p:sp>
      <p:sp>
        <p:nvSpPr>
          <p:cNvPr id="7" name="TextBox 6"/>
          <p:cNvSpPr txBox="1"/>
          <p:nvPr/>
        </p:nvSpPr>
        <p:spPr>
          <a:xfrm>
            <a:off x="249383" y="1348360"/>
            <a:ext cx="1170709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ইনোভেশনের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ধারনাটি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মূলত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বেসরকারি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খাত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থেকে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এসেছে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খাতে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সংজ্ঞা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প্রয়োগ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পরিব্যাপ্তি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নিয়ে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তাত্ত্বিকগণের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বিভিন্ন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মত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পর্যালোচনা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রয়েছে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পৃথিবীব্যাপি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খাতে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বিষয়ক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সর্বজনগ্রাহ্য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সংজ্ঞা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algn="just"/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যুক্তরাজ্যের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ন্যাশনাল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অডিট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অফিসের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প্রতিবেদনে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পর্যায়ে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বলতে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বু্ঝানো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হয়েছে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ঃ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/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প্রশাসনিক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পদ্ধতি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প্রদানের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প্রক্রিয়ায়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ইতিবাচক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পরিবর্তন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অন্য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প্রতিষ্ঠান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সেক্টর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দেশহতে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সৃজনশীল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চর্চা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নিজ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সূচনা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এটি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ছোটখাট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পরিবর্তন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হতে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ক্রমাগতভাবে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বিদ্যমান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পদ্ধতির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ধারাবাহিক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উন্নয়নে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ভূমিকা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রাখে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21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4" y="1825625"/>
            <a:ext cx="10855036" cy="43513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আইডিও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মতে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বলতে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পন্য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পদ্ধতি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সেবার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উন্নয়ন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অভিযোজন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প্রবর্তন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বোঝায়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জনগণের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নতুন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সুবিধা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উপকার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তৈরি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 algn="just">
              <a:buNone/>
            </a:pP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নাগরিক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সেবায়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বলতে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প্রক্রিয়ায়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এমন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পরিবর্তনের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সূচনা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ফলে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সংশ্লিষ্ট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গ্রহণের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নাগরিকের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আগের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তুলনায়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খরচ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অফিস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যাতায়াত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সাশ্রয়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0109" y="295851"/>
            <a:ext cx="11859491" cy="86793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as-IN" sz="6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ইনোভেশনের ধারনা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75435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ইউরোপীয়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ইউনিয়নের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প্রতিবেদনে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পর্যায়ের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ক্ষেত্রগুলো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চিহ্নিত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হয়েছে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অন্যতম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হলোঃ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কর্মপদ্ধতিতে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উদ্দেশ্য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হচ্ছে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দক্ষতার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বৃদ্ধি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পন্যের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৩।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সেবার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৪।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গ্রহীতাদের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সাথে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যোগাযোগের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পদ্ধতি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প্রক্রিয়ার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৫।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নীতিমালা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প্রনয়নের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0109" y="295851"/>
            <a:ext cx="11859491" cy="8679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s-IN" sz="6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ইনোভেশনের ধারনা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24085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জীবনচক্র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824" y="2703803"/>
            <a:ext cx="9010650" cy="275272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80109" y="295851"/>
            <a:ext cx="11859491" cy="8679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s-IN" sz="6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ইনোভেশনের ধারনা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34275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87" y="365125"/>
            <a:ext cx="11946194" cy="84424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উদ্ভাবনের</a:t>
            </a:r>
            <a:r>
              <a:rPr lang="en-US" sz="6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সক্ষমতা</a:t>
            </a:r>
            <a:r>
              <a:rPr lang="en-US" sz="6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বৃদ্ধিতে</a:t>
            </a:r>
            <a:r>
              <a:rPr lang="en-US" sz="6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করণীয়</a:t>
            </a:r>
            <a:endParaRPr lang="en-US" sz="66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94335"/>
            <a:ext cx="10515600" cy="43513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খাতে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প্রধান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প্রতিবন্ধকতা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হচ্ছে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আমলাতন্ত্রের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ঐতিহ্যগত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স্থিতাবস্থা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প্রবণতা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ঝুঁকি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বিমুখতা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সক্ষমতা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বৃদ্ধিতে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এ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বিষয়সমূহ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পরিবর্তন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আবশ্যক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আমাদের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দেশে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কাজে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পূর্ববর্তীতাকে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অনুসরণ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সুনির্দিষ্ট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নিয়মপদ্ধতি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মেনে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চলা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অন্যতম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প্রধান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অন্তরায়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পরিবর্তনকে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মেনে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নেয়া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সুনির্দিষ্ট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নিয়মের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বাইরে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গিয়ে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নতুন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পদ্ধতি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চালু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মাধ্যমে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সক্ষমতা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অনেকাংশ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বৃদ্ধি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সম্ভব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6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403" y="2268077"/>
            <a:ext cx="10852355" cy="43513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আমাদের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দেশে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ঝুঁকি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গ্রহণের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সাহসিকতা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সফল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উদ্ভাবনী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উদ্যোগের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পৃথক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প্রণোদনার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উদ্ভাবনী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উদ্যোগ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গ্রহণের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ঝুঁকি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গ্রহণের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সাহসিকতা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থাকতে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হবে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সফল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উদ্ভাবনী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উদ্যোগের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পৃথক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প্রনোদনার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থাকলে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অনেকেই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নতুন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নতুন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উদ্ভাবণী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উদ্যোগ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গ্রহণে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উৎসাহিত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হবে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এতে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সক্ষমতা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অনেকাংশে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বৃদ্ধি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পাবে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6981" y="306133"/>
            <a:ext cx="11887200" cy="105072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উদ্ভাবনের</a:t>
            </a:r>
            <a:r>
              <a:rPr lang="en-US" sz="6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সক্ষমতা</a:t>
            </a:r>
            <a:r>
              <a:rPr lang="en-US" sz="6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বৃদ্ধিতে</a:t>
            </a:r>
            <a:r>
              <a:rPr lang="en-US" sz="6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করণীয়</a:t>
            </a:r>
            <a:endParaRPr lang="en-US" sz="66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96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854" y="1472577"/>
            <a:ext cx="11346024" cy="49143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সক্ষমতা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বৃদ্ধির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প্রধান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প্রতিবন্ধকতা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সমূহঃ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সম্পদের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অপ্রতুলতা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উদ্ধতন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কর্তৃপক্ষের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সমর্থনের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অভাব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৩।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নতুন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উদ্যোগের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কর্মচারিগণের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বাধা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৪।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গ্রহিতার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অজ্ঞতা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পশ্চাদপদতা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৫।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আইনগত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জটিলতা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৬।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ঝুঁকি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গ্রহণ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প্রবণতা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উপর্যুক্ত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প্রতিবন্ধকতাগুলো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দূর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সম্ভব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হলে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সক্ষমতা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অনেকাংশ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বৃদ্ধি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পাবে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6981" y="215837"/>
            <a:ext cx="11887200" cy="8755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উদ্ভাবনের</a:t>
            </a:r>
            <a:r>
              <a:rPr lang="en-US" sz="6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সক্ষমতা</a:t>
            </a:r>
            <a:r>
              <a:rPr lang="en-US" sz="6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বৃদ্ধিতে</a:t>
            </a:r>
            <a:r>
              <a:rPr lang="en-US" sz="6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করণীয়</a:t>
            </a:r>
            <a:endParaRPr lang="en-US" sz="66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72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6981" y="215837"/>
            <a:ext cx="11887200" cy="10328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উদ্ভাবনের</a:t>
            </a:r>
            <a:r>
              <a:rPr lang="en-US" sz="6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সক্ষমতা</a:t>
            </a:r>
            <a:r>
              <a:rPr lang="en-US" sz="6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বৃদ্ধিতে</a:t>
            </a:r>
            <a:r>
              <a:rPr lang="en-US" sz="6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করণীয়</a:t>
            </a:r>
            <a:endParaRPr lang="en-US" sz="66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560160"/>
            <a:ext cx="10515600" cy="47964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সক্ষমতা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বৃদ্ধিতে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প্রয়োজনীয়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উপাদান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সমূহঃ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তীক্ষ্ণ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কল্পনাশক্তির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ব্যবহার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ইতিবাচক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দৃষ্টিভঙ্গি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৩।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সঠিকভাবে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সমস্যা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চিহ্নিতকরণের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সক্ষমতা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৪।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কার্যকর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টিমওয়ার্ক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৫।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কার্যকর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নেটয়ার্কিং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পার্টনারশিপ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৬।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ঝুঁকি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বিশ্লেষণের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সক্ষমতা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৭।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সঠিক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কর্মপরিকল্পনা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৮।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ডিজাইন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থিংকিং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এ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পারদর্শিতা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96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462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Nikosh</vt:lpstr>
      <vt:lpstr>Vrinda</vt:lpstr>
      <vt:lpstr>Wingdings</vt:lpstr>
      <vt:lpstr>Office Theme</vt:lpstr>
      <vt:lpstr>"ইনোভেশনের ধারনা ও সক্ষমতা বৃদ্ধিতে করনীয় সম্পর্কে আলোকপাত" </vt:lpstr>
      <vt:lpstr>ইনোভেশনের ধারনা</vt:lpstr>
      <vt:lpstr>ইনোভেশনের ধারনা</vt:lpstr>
      <vt:lpstr>PowerPoint Presentation</vt:lpstr>
      <vt:lpstr>PowerPoint Presentation</vt:lpstr>
      <vt:lpstr>উদ্ভাবনের সক্ষমতা বৃদ্ধিতে করণীয়</vt:lpstr>
      <vt:lpstr>উদ্ভাবনের সক্ষমতা বৃদ্ধিতে করণীয়</vt:lpstr>
      <vt:lpstr>PowerPoint Presentation</vt:lpstr>
      <vt:lpstr>PowerPoint Presentation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"ইনোভেশনের ধারনা ও সক্ষমতা বৃদ্ধিতে করনীয় সম্পর্কে আলোকপাত" </dc:title>
  <dc:creator>lenovo</dc:creator>
  <cp:lastModifiedBy>lenovo</cp:lastModifiedBy>
  <cp:revision>23</cp:revision>
  <dcterms:created xsi:type="dcterms:W3CDTF">2021-02-26T19:09:10Z</dcterms:created>
  <dcterms:modified xsi:type="dcterms:W3CDTF">2021-03-27T15:24:17Z</dcterms:modified>
</cp:coreProperties>
</file>